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4" showSpecialPlsOnTitleSld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317" r:id="rId6"/>
    <p:sldId id="321" r:id="rId7"/>
    <p:sldId id="318" r:id="rId8"/>
    <p:sldId id="322" r:id="rId9"/>
    <p:sldId id="323" r:id="rId10"/>
    <p:sldId id="325" r:id="rId11"/>
    <p:sldId id="324" r:id="rId12"/>
  </p:sldIdLst>
  <p:sldSz cx="9144000" cy="6858000" type="screen4x3"/>
  <p:notesSz cx="6877050" cy="965644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nna Charzyńska-Gula" initials="MC" lastIdx="9" clrIdx="0"/>
  <p:cmAuthor id="1" name="Agatka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E38"/>
    <a:srgbClr val="B63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62" autoAdjust="0"/>
    <p:restoredTop sz="78644" autoAdjust="0"/>
  </p:normalViewPr>
  <p:slideViewPr>
    <p:cSldViewPr showGuides="1">
      <p:cViewPr varScale="1">
        <p:scale>
          <a:sx n="85" d="100"/>
          <a:sy n="85" d="100"/>
        </p:scale>
        <p:origin x="189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E186BE23-69ED-4B90-B6AF-3C8E448295C0}" type="datetimeFigureOut">
              <a:rPr lang="pl-PL" smtClean="0"/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3"/>
          </a:xfrm>
          <a:prstGeom prst="rect">
            <a:avLst/>
          </a:prstGeom>
        </p:spPr>
        <p:txBody>
          <a:bodyPr vert="horz" lIns="94476" tIns="47238" rIns="94476" bIns="47238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 hasCustomPrompt="1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 hasCustomPrompt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135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 hasCustomPrompt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  <a:endParaRPr kumimoji="0"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  <a:endParaRPr kumimoji="0"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  <a:endParaRPr kumimoji="0"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 hasCustomPrompt="1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  <a:endParaRPr kumimoji="0"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 hasCustomPrompt="1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 hasCustomPrompt="1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889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  <a:endParaRPr kumimoji="0"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 hasCustomPrompt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  <a:endParaRPr kumimoji="0" lang="pl-PL"/>
          </a:p>
          <a:p>
            <a:pPr lvl="1" eaLnBrk="1" latinLnBrk="0" hangingPunct="1"/>
            <a:r>
              <a:rPr kumimoji="0" lang="pl-PL"/>
              <a:t>Drugi poziom</a:t>
            </a:r>
            <a:endParaRPr kumimoji="0" lang="pl-PL"/>
          </a:p>
          <a:p>
            <a:pPr lvl="2" eaLnBrk="1" latinLnBrk="0" hangingPunct="1"/>
            <a:r>
              <a:rPr kumimoji="0" lang="pl-PL"/>
              <a:t>Trzeci poziom</a:t>
            </a:r>
            <a:endParaRPr kumimoji="0" lang="pl-PL"/>
          </a:p>
          <a:p>
            <a:pPr lvl="3" eaLnBrk="1" latinLnBrk="0" hangingPunct="1"/>
            <a:r>
              <a:rPr kumimoji="0" lang="pl-PL"/>
              <a:t>Czwarty poziom</a:t>
            </a:r>
            <a:endParaRPr kumimoji="0" lang="pl-PL"/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pl-PL"/>
              <a:t>2013-07-22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495" indent="-247015" algn="l" rtl="0" eaLnBrk="1" latinLnBrk="0" hangingPunct="1">
        <a:spcBef>
          <a:spcPts val="300"/>
        </a:spcBef>
        <a:buClr>
          <a:schemeClr val="accent2"/>
        </a:buClr>
        <a:buFont typeface="Georgia" panose="02040502050405020303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90" indent="-21971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830" indent="-201295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9001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09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7564" y="2420888"/>
            <a:ext cx="7992888" cy="1152128"/>
          </a:xfrm>
        </p:spPr>
        <p:txBody>
          <a:bodyPr>
            <a:noAutofit/>
          </a:bodyPr>
          <a:lstStyle/>
          <a:p>
            <a:pPr algn="ctr"/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  <a:cs typeface="Arial" panose="020B0604020202020204" pitchFamily="34" charset="0"/>
              </a:rPr>
            </a:br>
            <a:br>
              <a:rPr lang="pl-PL" sz="3200" dirty="0">
                <a:latin typeface="+mn-lt"/>
                <a:cs typeface="Arial" panose="020B0604020202020204" pitchFamily="34" charset="0"/>
              </a:rPr>
            </a:br>
            <a:br>
              <a:rPr lang="pl-PL" sz="3200" dirty="0">
                <a:latin typeface="+mn-lt"/>
                <a:cs typeface="Arial" panose="020B0604020202020204" pitchFamily="34" charset="0"/>
              </a:rPr>
            </a:br>
            <a:br>
              <a:rPr lang="pl-PL" sz="3200" dirty="0">
                <a:latin typeface="+mn-lt"/>
                <a:cs typeface="Arial" panose="020B0604020202020204" pitchFamily="34" charset="0"/>
              </a:rPr>
            </a:br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  <a:cs typeface="Arial" panose="020B0604020202020204" pitchFamily="34" charset="0"/>
              </a:rPr>
              <a:t>Proszę wpisać temat pracy magisterskiej</a:t>
            </a:r>
            <a:br>
              <a:rPr lang="pl-PL" sz="3200" dirty="0">
                <a:latin typeface="+mn-lt"/>
                <a:cs typeface="Arial" panose="020B0604020202020204" pitchFamily="34" charset="0"/>
              </a:rPr>
            </a:b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7920880" cy="2520280"/>
          </a:xfrm>
        </p:spPr>
        <p:txBody>
          <a:bodyPr>
            <a:normAutofit/>
          </a:bodyPr>
          <a:lstStyle/>
          <a:p>
            <a:pPr algn="l"/>
            <a:endParaRPr lang="pl-P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>
                <a:solidFill>
                  <a:schemeClr val="tx1"/>
                </a:solidFill>
                <a:cs typeface="Arial" panose="020B0604020202020204" pitchFamily="34" charset="0"/>
              </a:rPr>
              <a:t>Autor: Proszę wpisać imię i nazwisko autora pracy</a:t>
            </a:r>
            <a:endParaRPr lang="pl-PL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pl-PL" dirty="0">
                <a:solidFill>
                  <a:schemeClr val="tx1"/>
                </a:solidFill>
                <a:cs typeface="Arial" panose="020B0604020202020204" pitchFamily="34" charset="0"/>
              </a:rPr>
              <a:t>Numer indeksu:</a:t>
            </a:r>
            <a:endParaRPr lang="pl-PL" b="1" i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algn="l"/>
            <a:r>
              <a:rPr lang="pl-PL" dirty="0">
                <a:solidFill>
                  <a:schemeClr val="tx1"/>
                </a:solidFill>
                <a:cs typeface="Arial" panose="020B0604020202020204" pitchFamily="34" charset="0"/>
              </a:rPr>
              <a:t>Promotor: Proszę wpisać tytuł oraz imię i nazwisko promotora pracy.</a:t>
            </a:r>
            <a:endParaRPr lang="pl-PL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l"/>
            <a:endParaRPr lang="pl-PL" sz="2800" b="1" i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pl-PL" sz="2800" b="1" i="1" baseline="30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pl-PL" sz="1200" baseline="30000" dirty="0"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2663788" y="6055606"/>
            <a:ext cx="3816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cs typeface="Arial" panose="020B0604020202020204" pitchFamily="34" charset="0"/>
              </a:rPr>
              <a:t>Radom 2024</a:t>
            </a:r>
            <a:endParaRPr lang="pl-PL" sz="2200" dirty="0">
              <a:cs typeface="Arial" panose="020B0604020202020204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053877" y="371507"/>
            <a:ext cx="7036246" cy="1750031"/>
          </a:xfrm>
          <a:prstGeom prst="rect">
            <a:avLst/>
          </a:prstGeom>
          <a:solidFill>
            <a:schemeClr val="bg1"/>
          </a:solidFill>
          <a:ln w="57150" cmpd="dbl">
            <a:solidFill>
              <a:srgbClr val="B6386E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>
                <a:cs typeface="Arial" panose="020B0604020202020204" pitchFamily="34" charset="0"/>
              </a:rPr>
              <a:t>	RADOMSKA SZKOŁA WYŻSZA</a:t>
            </a:r>
            <a:r>
              <a:rPr lang="pl-PL" b="1" dirty="0">
                <a:cs typeface="Arial" panose="020B0604020202020204" pitchFamily="34" charset="0"/>
              </a:rPr>
              <a:t>   </a:t>
            </a:r>
            <a:br>
              <a:rPr lang="pl-PL" b="1" dirty="0">
                <a:cs typeface="Arial" panose="020B0604020202020204" pitchFamily="34" charset="0"/>
              </a:rPr>
            </a:br>
            <a:r>
              <a:rPr lang="pl-PL" b="1" dirty="0">
                <a:cs typeface="Arial" panose="020B0604020202020204" pitchFamily="34" charset="0"/>
              </a:rPr>
              <a:t>	WYDZIAŁ NAUK O ZDROWIU</a:t>
            </a:r>
            <a:br>
              <a:rPr lang="pl-PL" b="1" dirty="0">
                <a:cs typeface="Arial" panose="020B0604020202020204" pitchFamily="34" charset="0"/>
              </a:rPr>
            </a:br>
            <a:r>
              <a:rPr lang="pl-PL" b="1" dirty="0">
                <a:cs typeface="Arial" panose="020B0604020202020204" pitchFamily="34" charset="0"/>
              </a:rPr>
              <a:t>	KIERUNEK: PIELĘGNIARSTWO</a:t>
            </a:r>
            <a:br>
              <a:rPr lang="pl-PL" b="1" dirty="0">
                <a:cs typeface="Arial" panose="020B0604020202020204" pitchFamily="34" charset="0"/>
              </a:rPr>
            </a:br>
            <a:r>
              <a:rPr lang="pl-PL" b="1" dirty="0">
                <a:cs typeface="Arial" panose="020B0604020202020204" pitchFamily="34" charset="0"/>
              </a:rPr>
              <a:t>	STUDIA DRUGIEGO STOPNIA</a:t>
            </a:r>
            <a:endParaRPr lang="pl-PL" b="1" dirty="0">
              <a:cs typeface="Arial" panose="020B06040202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570322"/>
            <a:ext cx="1373020" cy="1341991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Cel i przedmiot badań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Główny cel pracy: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wpisać cel pracy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200" dirty="0">
                <a:cs typeface="Arial" panose="020B0604020202020204" pitchFamily="34" charset="0"/>
              </a:rPr>
              <a:t>	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Przedmiot badań:</a:t>
            </a:r>
            <a:endParaRPr lang="pl-PL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wpisać przedmiot badań.</a:t>
            </a:r>
            <a:endParaRPr lang="pl-PL" sz="22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Problemy badawcze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Problem główny: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wpisać problem główny w tym miejscu</a:t>
            </a:r>
            <a:endParaRPr lang="pl-PL" sz="22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Problemy szczegółowe:</a:t>
            </a:r>
            <a:endParaRPr lang="pl-PL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Proszę wpisać problemy szczegółowe w tym miejscu stosując numerację. Slajd można duplikować jeżeli jest za mało miejsca na wypisanie wszystkich problemów szczegółowych.</a:t>
            </a:r>
            <a:endParaRPr lang="pl-PL" sz="2200" dirty="0">
              <a:cs typeface="Arial" panose="020B0604020202020204" pitchFamily="34" charset="0"/>
            </a:endParaRP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…….</a:t>
            </a:r>
            <a:endParaRPr lang="pl-PL" sz="2200" dirty="0">
              <a:cs typeface="Arial" panose="020B0604020202020204" pitchFamily="34" charset="0"/>
            </a:endParaRP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…….</a:t>
            </a:r>
            <a:endParaRPr lang="pl-PL" sz="2200" dirty="0">
              <a:cs typeface="Arial" panose="020B0604020202020204" pitchFamily="34" charset="0"/>
            </a:endParaRP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…….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Hipotezy badawcze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Hipoteza główna: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wpisać hipotezę główną w tym miejscu.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Hipotezy szczegółowe:</a:t>
            </a:r>
            <a:endParaRPr lang="pl-PL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Proszę wpisać hipotezy szczegółowe w tym miejscu używając numeracji. Slajd można duplikować jeżeli jest za mało miejsca na wypisanie wszystkich hipotez szczegółowych. </a:t>
            </a:r>
            <a:endParaRPr lang="pl-PL" sz="2200" dirty="0">
              <a:cs typeface="Arial" panose="020B0604020202020204" pitchFamily="34" charset="0"/>
            </a:endParaRP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….</a:t>
            </a:r>
            <a:endParaRPr lang="pl-PL" sz="2200" dirty="0">
              <a:cs typeface="Arial" panose="020B0604020202020204" pitchFamily="34" charset="0"/>
            </a:endParaRP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….</a:t>
            </a:r>
            <a:endParaRPr lang="pl-PL" sz="2200" dirty="0">
              <a:cs typeface="Arial" panose="020B0604020202020204" pitchFamily="34" charset="0"/>
            </a:endParaRP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Metodyka badań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Metoda badań: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 tym miejscu wpisać metodę badawczą.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Technika badań: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 tym miejscu wpisać technikę badawczą.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pl-PL" b="1" dirty="0">
              <a:solidFill>
                <a:srgbClr val="B6386E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Narzędzia badawcze:</a:t>
            </a:r>
            <a:endParaRPr lang="pl-PL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 tym miejscu wpisać narzędzia badawcze.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Charakterystyka grupy badanej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wstawić opis grupy badanej: liczebność oraz najważniejsze cechy </a:t>
            </a:r>
            <a:r>
              <a:rPr lang="pl-PL" sz="2200" dirty="0" err="1">
                <a:ea typeface="Verdana" panose="020B0604030504040204" pitchFamily="34" charset="0"/>
                <a:cs typeface="Arial" panose="020B0604020202020204" pitchFamily="34" charset="0"/>
              </a:rPr>
              <a:t>socjodemograficzne</a:t>
            </a: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Weryfikacja hipotez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Hipoteza główna: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 tym miejscu wstawić hipotezę główną.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Hipotezy szczegółowe: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lnSpc>
                <a:spcPct val="110000"/>
              </a:lnSpc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 tym miejscu wstawić weryfikację hipotez szczegółowych używając numeracji. Slajd można duplikować jeżeli jest za mało miejsca na wypisanie wszystkich hipotez szczegółowych. 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pl-PL" b="1" dirty="0">
              <a:solidFill>
                <a:srgbClr val="B6386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Wnioski 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wpisać wnioski w używając numeracji (1,2,3)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pl-PL" sz="2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pl-PL" b="1" dirty="0">
              <a:solidFill>
                <a:srgbClr val="B6386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960948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+mn-lt"/>
                <a:cs typeface="Arial" panose="020B0604020202020204" pitchFamily="34" charset="0"/>
              </a:rPr>
              <a:t>Dziękuję za uwagę</a:t>
            </a:r>
            <a:endParaRPr lang="pl-PL" b="1" dirty="0"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1634</Words>
  <Application>WPS Presentation</Application>
  <PresentationFormat>Pokaz na ekranie (4:3)</PresentationFormat>
  <Paragraphs>97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SimSun</vt:lpstr>
      <vt:lpstr>Wingdings</vt:lpstr>
      <vt:lpstr>Georgia</vt:lpstr>
      <vt:lpstr>Wingdings 2</vt:lpstr>
      <vt:lpstr>Verdana</vt:lpstr>
      <vt:lpstr>Microsoft YaHei</vt:lpstr>
      <vt:lpstr>Arial Unicode MS</vt:lpstr>
      <vt:lpstr>Trebuchet MS</vt:lpstr>
      <vt:lpstr>Calibri</vt:lpstr>
      <vt:lpstr>Georgia</vt:lpstr>
      <vt:lpstr>Wielkomiejski</vt:lpstr>
      <vt:lpstr>       Proszę wpisać temat pracy magisterskiej </vt:lpstr>
      <vt:lpstr>Cel i przedmiot badań</vt:lpstr>
      <vt:lpstr>Problemy badawcze</vt:lpstr>
      <vt:lpstr>Hipotezy badawcze</vt:lpstr>
      <vt:lpstr>Metodyka badań</vt:lpstr>
      <vt:lpstr>Charakterystyka grupy badanej</vt:lpstr>
      <vt:lpstr>Weryfikacja hipotez</vt:lpstr>
      <vt:lpstr>Wnioski </vt:lpstr>
      <vt:lpstr>Dziękuje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wiedzy kobiet na temat raka piersi</dc:title>
  <dc:creator>Pałaszewska-Rzadka Anita</dc:creator>
  <cp:lastModifiedBy>Kasia Wiśniewska</cp:lastModifiedBy>
  <cp:revision>171</cp:revision>
  <dcterms:created xsi:type="dcterms:W3CDTF">2013-07-03T15:34:00Z</dcterms:created>
  <dcterms:modified xsi:type="dcterms:W3CDTF">2024-06-03T18:03:18Z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2ED184310EFF4F699E45491D3CBFC833_12</vt:lpwstr>
  </property>
  <property fmtid="{D5CDD505-2E9C-101B-9397-08002B2CF9AE}" pid="3" name="KSOProductBuildVer">
    <vt:lpwstr>1045-12.2.0.16909</vt:lpwstr>
  </property>
</Properties>
</file>