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4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317" r:id="rId4"/>
    <p:sldId id="321" r:id="rId5"/>
    <p:sldId id="318" r:id="rId6"/>
    <p:sldId id="322" r:id="rId7"/>
    <p:sldId id="323" r:id="rId8"/>
    <p:sldId id="325" r:id="rId9"/>
    <p:sldId id="324" r:id="rId10"/>
  </p:sldIdLst>
  <p:sldSz cx="9144000" cy="6858000" type="screen4x3"/>
  <p:notesSz cx="6877050" cy="965676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nna Charzyńska-Gula" initials="MC" lastIdx="9" clrIdx="0"/>
  <p:cmAuthor id="1" name="Agatka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E38"/>
    <a:srgbClr val="B638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2" autoAdjust="0"/>
    <p:restoredTop sz="78644" autoAdjust="0"/>
  </p:normalViewPr>
  <p:slideViewPr>
    <p:cSldViewPr showGuides="1">
      <p:cViewPr varScale="1">
        <p:scale>
          <a:sx n="85" d="100"/>
          <a:sy n="85" d="100"/>
        </p:scale>
        <p:origin x="189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/>
          <a:lstStyle>
            <a:lvl1pPr algn="r">
              <a:defRPr sz="1200"/>
            </a:lvl1pPr>
          </a:lstStyle>
          <a:p>
            <a:fld id="{E186BE23-69ED-4B90-B6AF-3C8E448295C0}" type="datetimeFigureOut">
              <a:rPr lang="pl-PL" smtClean="0"/>
              <a:t>21.05.2025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26000" cy="3621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76" tIns="47238" rIns="94476" bIns="4723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7705" y="4586963"/>
            <a:ext cx="5501640" cy="4345543"/>
          </a:xfrm>
          <a:prstGeom prst="rect">
            <a:avLst/>
          </a:prstGeom>
        </p:spPr>
        <p:txBody>
          <a:bodyPr vert="horz" lIns="94476" tIns="47238" rIns="94476" bIns="47238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5404" y="9172249"/>
            <a:ext cx="2980055" cy="482838"/>
          </a:xfrm>
          <a:prstGeom prst="rect">
            <a:avLst/>
          </a:prstGeom>
        </p:spPr>
        <p:txBody>
          <a:bodyPr vert="horz" lIns="94476" tIns="47238" rIns="94476" bIns="47238" rtlCol="0" anchor="b"/>
          <a:lstStyle>
            <a:lvl1pPr algn="r">
              <a:defRPr sz="1200"/>
            </a:lvl1pPr>
          </a:lstStyle>
          <a:p>
            <a:fld id="{34D15A45-DA5B-4D30-90DC-7FA397EB3A2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15A45-DA5B-4D30-90DC-7FA397EB3A2B}" type="slidenum">
              <a:rPr lang="pl-PL" smtClean="0"/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 userDrawn="1"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 hasCustomPrompt="1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 hasCustomPrompt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 hasCustomPrompt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 hasCustomPrompt="1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 hasCustomPrompt="1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 hasCustomPrompt="1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 hasCustomPrompt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l-PL"/>
              <a:t>2013-07-22</a:t>
            </a: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l-PL"/>
              <a:t>  Krzos A., Bilans satysfakcji z pracy zawodowej oraz plany ...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902DA4-C7F5-4D98-8BFB-21AD025F0E8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32" y="2516804"/>
            <a:ext cx="7992888" cy="1152128"/>
          </a:xfrm>
        </p:spPr>
        <p:txBody>
          <a:bodyPr>
            <a:noAutofit/>
          </a:bodyPr>
          <a:lstStyle/>
          <a:p>
            <a:pPr algn="ctr"/>
            <a:br>
              <a:rPr lang="pl-PL" sz="3200" b="1" dirty="0">
                <a:latin typeface="+mn-lt"/>
              </a:rPr>
            </a:br>
            <a:br>
              <a:rPr lang="pl-PL" sz="3200" b="1" dirty="0">
                <a:latin typeface="+mn-lt"/>
                <a:cs typeface="Arial" panose="020B0604020202020204" pitchFamily="34" charset="0"/>
              </a:rPr>
            </a:br>
            <a:br>
              <a:rPr lang="pl-PL" sz="3200" b="1" dirty="0">
                <a:latin typeface="+mn-lt"/>
                <a:cs typeface="Arial" panose="020B0604020202020204" pitchFamily="34" charset="0"/>
              </a:rPr>
            </a:br>
            <a:br>
              <a:rPr lang="pl-PL" sz="3200" b="1" dirty="0">
                <a:latin typeface="+mn-lt"/>
                <a:cs typeface="Arial" panose="020B0604020202020204" pitchFamily="34" charset="0"/>
              </a:rPr>
            </a:br>
            <a:br>
              <a:rPr lang="pl-PL" sz="3200" b="1" dirty="0">
                <a:latin typeface="+mn-lt"/>
                <a:cs typeface="Arial" panose="020B0604020202020204" pitchFamily="34" charset="0"/>
              </a:rPr>
            </a:br>
            <a:br>
              <a:rPr lang="pl-PL" sz="3200" b="1" dirty="0">
                <a:latin typeface="+mn-lt"/>
              </a:rPr>
            </a:br>
            <a:br>
              <a:rPr lang="pl-PL" sz="3200" b="1" dirty="0">
                <a:latin typeface="+mn-lt"/>
              </a:rPr>
            </a:br>
            <a:r>
              <a:rPr lang="pl-PL" sz="3200" b="1" dirty="0">
                <a:latin typeface="+mn-lt"/>
                <a:cs typeface="Arial" panose="020B0604020202020204" pitchFamily="34" charset="0"/>
              </a:rPr>
              <a:t>Proszę wpisać temat pracy magisterskiej</a:t>
            </a:r>
            <a:br>
              <a:rPr lang="pl-PL" sz="3200" b="1" dirty="0">
                <a:latin typeface="+mn-lt"/>
                <a:cs typeface="Arial" panose="020B0604020202020204" pitchFamily="34" charset="0"/>
              </a:rPr>
            </a:br>
            <a:endParaRPr lang="pl-PL" sz="32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4365104"/>
            <a:ext cx="7920880" cy="2265405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Autor: Proszę wpisać imię i nazwisko autora pracy</a:t>
            </a:r>
          </a:p>
          <a:p>
            <a:r>
              <a:rPr lang="pl-PL">
                <a:solidFill>
                  <a:schemeClr val="tx1"/>
                </a:solidFill>
                <a:cs typeface="Arial" panose="020B0604020202020204" pitchFamily="34" charset="0"/>
              </a:rPr>
              <a:t>Numer albumu:</a:t>
            </a:r>
            <a:endParaRPr lang="pl-PL" b="1" i="1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algn="l"/>
            <a:r>
              <a:rPr lang="pl-PL" dirty="0">
                <a:solidFill>
                  <a:schemeClr val="tx1"/>
                </a:solidFill>
                <a:cs typeface="Arial" panose="020B0604020202020204" pitchFamily="34" charset="0"/>
              </a:rPr>
              <a:t>Promotor: Proszę wpisać tytuł oraz imię i nazwisko promotora pracy.</a:t>
            </a:r>
          </a:p>
          <a:p>
            <a:pPr algn="l"/>
            <a:endParaRPr lang="pl-PL" sz="2800" b="1" i="1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pl-PL" sz="2800" b="1" i="1" baseline="30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663788" y="6055606"/>
            <a:ext cx="38164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cs typeface="Arial" panose="020B0604020202020204" pitchFamily="34" charset="0"/>
              </a:rPr>
              <a:t>Radom 2025</a:t>
            </a:r>
          </a:p>
        </p:txBody>
      </p:sp>
      <p:sp>
        <p:nvSpPr>
          <p:cNvPr id="9" name="Prostokąt 8"/>
          <p:cNvSpPr/>
          <p:nvPr/>
        </p:nvSpPr>
        <p:spPr>
          <a:xfrm>
            <a:off x="1007604" y="785903"/>
            <a:ext cx="7128792" cy="1569660"/>
          </a:xfrm>
          <a:prstGeom prst="rect">
            <a:avLst/>
          </a:prstGeom>
          <a:solidFill>
            <a:schemeClr val="bg1"/>
          </a:solidFill>
          <a:ln w="57150" cmpd="dbl">
            <a:solidFill>
              <a:srgbClr val="B6386E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cs typeface="Arial" panose="020B0604020202020204" pitchFamily="34" charset="0"/>
              </a:rPr>
              <a:t>RADOMSKA SZKOŁA WYŻSZA </a:t>
            </a:r>
          </a:p>
          <a:p>
            <a:pPr algn="ctr"/>
            <a:r>
              <a:rPr lang="pl-PL" sz="2400" b="1" dirty="0">
                <a:cs typeface="Arial" panose="020B0604020202020204" pitchFamily="34" charset="0"/>
              </a:rPr>
              <a:t>WYDZIAŁ NAUK O ZDROWIU</a:t>
            </a:r>
          </a:p>
          <a:p>
            <a:pPr algn="ctr"/>
            <a:r>
              <a:rPr lang="pl-PL" sz="2400" b="1" dirty="0">
                <a:cs typeface="Arial" panose="020B0604020202020204" pitchFamily="34" charset="0"/>
              </a:rPr>
              <a:t>KIERUNEK: PIELĘGNIARSTWO</a:t>
            </a:r>
          </a:p>
          <a:p>
            <a:pPr algn="ctr"/>
            <a:r>
              <a:rPr lang="pl-PL" sz="2400" b="1" dirty="0">
                <a:cs typeface="Arial" panose="020B0604020202020204" pitchFamily="34" charset="0"/>
              </a:rPr>
              <a:t>STUDIA DRUGIEGO STOPNIA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096" y="899737"/>
            <a:ext cx="1373020" cy="134199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Cel i przedmiot badań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Główny cel pracy: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wpisać cel pracy</a:t>
            </a:r>
          </a:p>
          <a:p>
            <a:pPr marL="0" indent="0">
              <a:buNone/>
            </a:pPr>
            <a:r>
              <a:rPr lang="pl-PL" sz="2200" dirty="0">
                <a:cs typeface="Arial" panose="020B0604020202020204" pitchFamily="34" charset="0"/>
              </a:rPr>
              <a:t>	</a:t>
            </a: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Przedmiot badań: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przedmiot badań.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Problemy badawcze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Problem główny: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problem główny w tym miejscu</a:t>
            </a:r>
          </a:p>
          <a:p>
            <a:pPr marL="0" indent="0"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Problemy szczegółowe: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Proszę wpisać problemy szczegółowe w tym miejscu stosując numerację. Slajd można duplikować jeżeli jest za mało miejsca na wypisanie wszystkich problemów szczegółowych.</a:t>
            </a: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…….</a:t>
            </a: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Hipotezy badawcze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Hipoteza główna: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wpisać hipotezę główną w tym miejscu.</a:t>
            </a:r>
          </a:p>
          <a:p>
            <a:pPr>
              <a:spcAft>
                <a:spcPts val="600"/>
              </a:spcAft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Hipotezy szczegółowe: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Proszę wpisać hipotezy szczegółowe w tym miejscu używając numeracji. Slajd można duplikować jeżeli jest za mało miejsca na wypisanie wszystkich hipotez szczegółowych. </a:t>
            </a: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</a:p>
          <a:p>
            <a:pPr marL="567055" indent="-457200">
              <a:buClrTx/>
              <a:buFont typeface="+mj-lt"/>
              <a:buAutoNum type="arabicPeriod"/>
            </a:pPr>
            <a:r>
              <a:rPr lang="pl-PL" sz="2200" dirty="0">
                <a:cs typeface="Arial" panose="020B0604020202020204" pitchFamily="34" charset="0"/>
              </a:rPr>
              <a:t>….</a:t>
            </a: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Metodyka badań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Metoda badań: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wpisać metodę badawczą.</a:t>
            </a: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Technika badań: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 tym miejscu wpisać technikę badawczą.</a:t>
            </a: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Narzędzia badawcze:</a:t>
            </a:r>
            <a:endParaRPr lang="pl-PL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wpisać narzędzia badawcze.</a:t>
            </a: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Charakterystyka grupy badanej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wstawić opis grupy badanej: liczebność oraz najważniejsze cechy </a:t>
            </a:r>
            <a:r>
              <a:rPr lang="pl-PL" sz="2200" dirty="0" err="1">
                <a:ea typeface="Verdana" panose="020B0604030504040204" pitchFamily="34" charset="0"/>
                <a:cs typeface="Arial" panose="020B0604020202020204" pitchFamily="34" charset="0"/>
              </a:rPr>
              <a:t>socjodemograficzne</a:t>
            </a: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Weryfikacja hipotez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Hipoteza główna:</a:t>
            </a:r>
          </a:p>
          <a:p>
            <a:pPr>
              <a:spcAft>
                <a:spcPts val="600"/>
              </a:spcAft>
              <a:buNone/>
            </a:pPr>
            <a:r>
              <a:rPr lang="pl-PL" sz="2200" dirty="0">
                <a:cs typeface="Arial" panose="020B0604020202020204" pitchFamily="34" charset="0"/>
              </a:rPr>
              <a:t>Proszę w tym miejscu wstawić hipotezę główną.</a:t>
            </a:r>
          </a:p>
          <a:p>
            <a:pPr>
              <a:buNone/>
            </a:pPr>
            <a:endParaRPr lang="pl-PL" sz="2200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r>
              <a:rPr lang="pl-PL" b="1" dirty="0">
                <a:solidFill>
                  <a:srgbClr val="C00000"/>
                </a:solidFill>
                <a:ea typeface="Verdana" panose="020B0604030504040204" pitchFamily="34" charset="0"/>
                <a:cs typeface="Arial" panose="020B0604020202020204" pitchFamily="34" charset="0"/>
              </a:rPr>
              <a:t>Hipotezy szczegółowe:</a:t>
            </a:r>
          </a:p>
          <a:p>
            <a:pPr marL="567055" indent="-457200">
              <a:lnSpc>
                <a:spcPct val="110000"/>
              </a:lnSpc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 tym miejscu wstawić weryfikację hipotez szczegółowych używając numeracji. Slajd można duplikować jeżeli jest za mało miejsca na wypisanie wszystkich hipotez szczegółowych. 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</a:t>
            </a: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latin typeface="+mn-lt"/>
                <a:cs typeface="Arial" panose="020B0604020202020204" pitchFamily="34" charset="0"/>
              </a:rPr>
              <a:t>Wnioski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29712"/>
          </a:xfrm>
        </p:spPr>
        <p:txBody>
          <a:bodyPr>
            <a:normAutofit/>
          </a:bodyPr>
          <a:lstStyle/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Proszę wpisać wnioski w używając numeracji (1,2,3)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</a:p>
          <a:p>
            <a:pPr marL="567055" indent="-457200"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>
                <a:ea typeface="Verdana" panose="020B0604030504040204" pitchFamily="34" charset="0"/>
                <a:cs typeface="Arial" panose="020B0604020202020204" pitchFamily="34" charset="0"/>
              </a:rPr>
              <a:t>…..</a:t>
            </a:r>
            <a:endParaRPr lang="pl-PL" sz="2200" dirty="0"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sz="2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None/>
            </a:pPr>
            <a:endParaRPr lang="pl-PL" b="1" dirty="0">
              <a:solidFill>
                <a:srgbClr val="B6386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96094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+mn-lt"/>
                <a:cs typeface="Arial" panose="020B0604020202020204" pitchFamily="34" charset="0"/>
              </a:rPr>
              <a:t>Dziękuję za uwagę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 2007–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</TotalTime>
  <Words>279</Words>
  <Application>Microsoft Office PowerPoint</Application>
  <PresentationFormat>Pokaz na ekranie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Verdana</vt:lpstr>
      <vt:lpstr>Wingdings 2</vt:lpstr>
      <vt:lpstr>Wielkomiejski</vt:lpstr>
      <vt:lpstr>       Proszę wpisać temat pracy magisterskiej </vt:lpstr>
      <vt:lpstr>Cel i przedmiot badań</vt:lpstr>
      <vt:lpstr>Problemy badawcze</vt:lpstr>
      <vt:lpstr>Hipotezy badawcze</vt:lpstr>
      <vt:lpstr>Metodyka badań</vt:lpstr>
      <vt:lpstr>Charakterystyka grupy badanej</vt:lpstr>
      <vt:lpstr>Weryfikacja hipotez</vt:lpstr>
      <vt:lpstr>Wnioski 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wiedzy kobiet na temat raka piersi</dc:title>
  <dc:creator>Pałaszewska-Rzadka Anita</dc:creator>
  <cp:lastModifiedBy>Katarzyna Wiśniewska</cp:lastModifiedBy>
  <cp:revision>175</cp:revision>
  <dcterms:created xsi:type="dcterms:W3CDTF">2013-07-03T15:34:00Z</dcterms:created>
  <dcterms:modified xsi:type="dcterms:W3CDTF">2025-05-21T12:48:31Z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2ED184310EFF4F699E45491D3CBFC833_12</vt:lpwstr>
  </property>
  <property fmtid="{D5CDD505-2E9C-101B-9397-08002B2CF9AE}" pid="3" name="KSOProductBuildVer">
    <vt:lpwstr>1045-12.2.0.16909</vt:lpwstr>
  </property>
</Properties>
</file>